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5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37"/>
  </p:normalViewPr>
  <p:slideViewPr>
    <p:cSldViewPr snapToGrid="0" snapToObjects="1">
      <p:cViewPr varScale="1">
        <p:scale>
          <a:sx n="120" d="100"/>
          <a:sy n="120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1639EA-6EB1-2B45-B3D8-7A0B5772C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D141E73-B41C-9341-870F-80B4C823D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037688-6DBB-9D42-977D-391E1CD28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3216-6CE2-F947-96CF-55AC2DDA9D97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FD0CE4-BB84-074D-9C90-00428EEAE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4ACFDB-4F37-B244-9A59-E2BE544B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D903-B2FC-F440-85CF-A00DDDA2B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22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77A13-047F-6C43-A2B9-05747E9F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3804DAA-6A10-D742-9712-4F5A99403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4A5D49-6789-304D-8381-91E841174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3216-6CE2-F947-96CF-55AC2DDA9D97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630EF6-EB9E-C540-B9EB-F314F0C7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B05909-2217-8345-BB4A-2936EFFD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D903-B2FC-F440-85CF-A00DDDA2B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61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A5A993F-BFBE-4B4B-9ADE-66DA18D37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3B68D8-686D-754C-97A5-2B15E70F0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93C023-CA73-F049-9C28-EEE83B18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3216-6CE2-F947-96CF-55AC2DDA9D97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B0F796-1E70-C346-A9B7-504B5DF0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0E1648-C08D-2245-85E8-E8361984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D903-B2FC-F440-85CF-A00DDDA2B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57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B65770-7EB7-2A45-83E5-637474F0E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873A24-1B2B-434A-AD7C-BF8278230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7C8046-B3E6-094B-9646-695D8479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3216-6CE2-F947-96CF-55AC2DDA9D97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01DF82-4BD5-8742-B1B0-0CFCE43B3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48F706-D4CC-2640-8C97-2E5C1A2C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D903-B2FC-F440-85CF-A00DDDA2B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97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09A97-EE96-FE40-AD3C-939B3851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6643C-AD0F-C341-82F6-0F641BAC7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529E38-39C5-044C-A5AB-92E0D9D8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3216-6CE2-F947-96CF-55AC2DDA9D97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7622FE-B387-8F47-9EFB-429462D5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67150B-AB6C-F743-8B54-4AC9F25B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D903-B2FC-F440-85CF-A00DDDA2B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12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D14FFA-0AA9-AF42-A30D-E6E46CBB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23BBB1-4435-2148-B1E5-9CE296519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9C185E-EDB0-A046-9BCC-30AF29ECD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CEADF2-7765-514F-9E66-F33AE4FF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3216-6CE2-F947-96CF-55AC2DDA9D97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401DA5-35C4-C747-90F8-716F077F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EBAB42-461E-0B43-8035-AF0DD30C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D903-B2FC-F440-85CF-A00DDDA2B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44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EDB271-5535-BF49-956F-82724F24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724855-E9D7-6942-9A38-FCE206048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FADBFD-E857-B44C-96AD-1F019849A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4657F1-8278-054D-B382-7BAB9C235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F7B41AD-0961-804A-8FC5-E097D14B0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4B8F63F-222F-9542-B51E-EC09A2643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3216-6CE2-F947-96CF-55AC2DDA9D97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2531E52-36FC-C94C-8D55-E475F045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B9A3C9B-C721-6149-8F94-97CBAD82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D903-B2FC-F440-85CF-A00DDDA2B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26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821DD-A6CD-BE4A-89A6-AE5D78B3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485AE6-14A3-7F41-B217-A9B81D31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3216-6CE2-F947-96CF-55AC2DDA9D97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67C393-944B-DD44-92C9-0064527A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EC238F-AFC9-874D-89EA-0B9ABDCCC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D903-B2FC-F440-85CF-A00DDDA2B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56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CA87891-151D-EF43-BC49-0F1ADBA33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3216-6CE2-F947-96CF-55AC2DDA9D97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C129AC1-4F24-2542-8FB0-CB055EFE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C6DCE1-AF51-4C49-9F56-3679FC233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D903-B2FC-F440-85CF-A00DDDA2B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80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0BBAB-82C5-A34C-B6C7-23F48DC5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3E84DD-0261-9443-846D-11E93DE98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F7E195-60C5-5742-A681-6A548ED77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C0907E-7E16-8D49-A47B-D2E49CA3F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3216-6CE2-F947-96CF-55AC2DDA9D97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743B78-E6C4-5545-B724-2703F753E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41AD22-6682-9E48-9AFB-7BBC8B07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D903-B2FC-F440-85CF-A00DDDA2B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77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3C603-3D9E-A647-AD74-A81A165C0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491D554-A5D1-1645-83C3-04B9EAD0A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1CBAFD-9C46-7B4D-B43F-B4C1916EF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998EDF-3DEF-B943-8278-4444B04D7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3216-6CE2-F947-96CF-55AC2DDA9D97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24939D-EA90-9445-890B-9DAD596F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13E4E1-9422-B24E-A94A-F6577CE15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D903-B2FC-F440-85CF-A00DDDA2B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60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4C72FA9-63FF-E342-B906-A3FD14A3C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7D55A9-D04E-F846-A46F-220FCC766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E98AF6-483C-174B-B32B-0EED5636B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A3216-6CE2-F947-96CF-55AC2DDA9D97}" type="datetimeFigureOut">
              <a:rPr lang="de-DE" smtClean="0"/>
              <a:t>21.10.2019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E7F656-D3BE-DA4B-967A-0DEA158D8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148655-BBB4-494C-872D-1E86272BD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BD903-B2FC-F440-85CF-A00DDDA2B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77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FE3E5B7-F24A-CD48-9F84-76B75996C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CC6FE7E-CD13-BC45-85E3-4A3878926308}"/>
              </a:ext>
            </a:extLst>
          </p:cNvPr>
          <p:cNvSpPr txBox="1"/>
          <p:nvPr/>
        </p:nvSpPr>
        <p:spPr>
          <a:xfrm>
            <a:off x="279400" y="355600"/>
            <a:ext cx="426187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Studienfahrt Berlin 2020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Mit Herrn </a:t>
            </a:r>
            <a:r>
              <a:rPr lang="de-DE" dirty="0" err="1">
                <a:solidFill>
                  <a:schemeClr val="bg1"/>
                </a:solidFill>
              </a:rPr>
              <a:t>Bonanati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r>
              <a:rPr lang="de-DE" dirty="0">
                <a:solidFill>
                  <a:schemeClr val="bg1"/>
                </a:solidFill>
              </a:rPr>
              <a:t>und Herrn Busse</a:t>
            </a:r>
          </a:p>
        </p:txBody>
      </p:sp>
    </p:spTree>
    <p:extLst>
      <p:ext uri="{BB962C8B-B14F-4D97-AF65-F5344CB8AC3E}">
        <p14:creationId xmlns:p14="http://schemas.microsoft.com/office/powerpoint/2010/main" val="68928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123A87-5DFC-4B4F-A4F2-B5B1643CE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Preußens Macht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44B7D78-897A-024A-BD9A-2F6171607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Stadtführung durch Potsdam zur gegenwärtigen Geschichtspolitik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Schloss Sanssouci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Schloss </a:t>
            </a:r>
            <a:r>
              <a:rPr lang="de-DE" sz="2000" dirty="0" err="1"/>
              <a:t>Cecilienhof</a:t>
            </a:r>
            <a:endParaRPr lang="de-DE" sz="2000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792722"/>
            <a:ext cx="64960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8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31AD8-33C8-A746-B230-5E9FF2672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Das Berlin der Kaiserzeit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A4C2BC-79FA-864D-ACDF-E3508878B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  <a:p>
            <a:pPr marL="285750" indent="-285750">
              <a:buFontTx/>
              <a:buChar char="-"/>
            </a:pPr>
            <a:endParaRPr lang="de-DE" sz="2000" dirty="0"/>
          </a:p>
          <a:p>
            <a:pPr marL="285750" indent="-285750">
              <a:buFontTx/>
              <a:buChar char="-"/>
            </a:pPr>
            <a:r>
              <a:rPr lang="de-DE" sz="2000" dirty="0"/>
              <a:t>Kaiser-Wilhelm-Gedächtniskirche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Museumsinsel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Spree-Rundfahrt</a:t>
            </a: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6681" y="2958921"/>
            <a:ext cx="4817131" cy="38036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680" y="1"/>
            <a:ext cx="4811719" cy="318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2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Berlin in den </a:t>
            </a:r>
            <a:br>
              <a:rPr lang="de-DE" dirty="0"/>
            </a:br>
            <a:r>
              <a:rPr lang="de-DE" dirty="0"/>
              <a:t>20er Jahren</a:t>
            </a: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Abendlicher Besuch im Kabarett Distel</a:t>
            </a:r>
          </a:p>
        </p:txBody>
      </p:sp>
    </p:spTree>
    <p:extLst>
      <p:ext uri="{BB962C8B-B14F-4D97-AF65-F5344CB8AC3E}">
        <p14:creationId xmlns:p14="http://schemas.microsoft.com/office/powerpoint/2010/main" val="108379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19361-E51C-0741-9ADB-D908CEDD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Das Berlin der NS-Zeit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7942C6F2-F655-0948-9DA5-56DFCC97BE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4409EF-B263-3344-867F-F638E1CE8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r>
              <a:rPr lang="de-DE" sz="2000" dirty="0"/>
              <a:t>Holocaust-Mahnmal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 Topographie des Terrors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 Jüdisches Museum</a:t>
            </a:r>
          </a:p>
        </p:txBody>
      </p:sp>
    </p:spTree>
    <p:extLst>
      <p:ext uri="{BB962C8B-B14F-4D97-AF65-F5344CB8AC3E}">
        <p14:creationId xmlns:p14="http://schemas.microsoft.com/office/powerpoint/2010/main" val="210296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98848-A3F1-8C4F-81D0-753D2395E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Das geteilte Berlin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AD3E4BF2-FE76-164B-8F03-4E13F796D1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2D1A85-BF4A-A243-A6E5-09B824A13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  <a:p>
            <a:r>
              <a:rPr lang="de-DE" sz="2000" dirty="0"/>
              <a:t>BRD und DDR in einer Stadt</a:t>
            </a:r>
          </a:p>
          <a:p>
            <a:endParaRPr lang="de-DE" sz="2000" dirty="0"/>
          </a:p>
          <a:p>
            <a:pPr marL="285750" indent="-285750">
              <a:buFontTx/>
              <a:buChar char="-"/>
            </a:pPr>
            <a:r>
              <a:rPr lang="de-DE" sz="2000" dirty="0"/>
              <a:t>Ggf. Radtour entlang der Mauer 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Checkpoint Charlie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Stasi-Gefängnis Hohenschönhausen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Workshop in der Stasi-Unterlagenbehörde </a:t>
            </a:r>
          </a:p>
        </p:txBody>
      </p:sp>
    </p:spTree>
    <p:extLst>
      <p:ext uri="{BB962C8B-B14F-4D97-AF65-F5344CB8AC3E}">
        <p14:creationId xmlns:p14="http://schemas.microsoft.com/office/powerpoint/2010/main" val="3506164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B7A0D-F884-774B-8BC5-90CE483EC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Das Berlin der Gegenwart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DA4081-BFBC-1D4C-86FC-4431C3E0D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sz="2000" dirty="0"/>
              <a:t>Besuch des Reichstagsgebäudes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Abgeordnetengespräch im Bundestag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Potsdamer Platz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384356AA-3035-D649-85C3-1A91293585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573" y="188935"/>
            <a:ext cx="3188080" cy="2517337"/>
          </a:xfr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021" y="2910625"/>
            <a:ext cx="5417873" cy="36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2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6D320-DB78-8641-9D86-9F2CF242E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5175"/>
          </a:xfrm>
        </p:spPr>
        <p:txBody>
          <a:bodyPr>
            <a:noAutofit/>
          </a:bodyPr>
          <a:lstStyle/>
          <a:p>
            <a:r>
              <a:rPr lang="de-DE" sz="1800" b="1" dirty="0"/>
              <a:t>Die Studienfahrt findet in der zweiten Schulwoche 2020 statt.</a:t>
            </a:r>
            <a:br>
              <a:rPr lang="de-DE" sz="1800" b="1" dirty="0"/>
            </a:br>
            <a:br>
              <a:rPr lang="de-DE" sz="1800" dirty="0"/>
            </a:br>
            <a:r>
              <a:rPr lang="de-DE" sz="1800" dirty="0"/>
              <a:t>Voraussichtliche Dauer: 7 Tage</a:t>
            </a:r>
            <a:br>
              <a:rPr lang="de-DE" sz="1800" dirty="0"/>
            </a:br>
            <a:r>
              <a:rPr lang="de-DE" sz="1800" dirty="0"/>
              <a:t>Kosten: ca. 300 €</a:t>
            </a:r>
            <a:br>
              <a:rPr lang="de-DE" sz="1800" dirty="0"/>
            </a:br>
            <a:r>
              <a:rPr lang="de-DE" sz="1800" dirty="0"/>
              <a:t>Unterkunft in einem </a:t>
            </a:r>
            <a:r>
              <a:rPr lang="de-DE" sz="1800" dirty="0" err="1"/>
              <a:t>Hostel</a:t>
            </a:r>
            <a:r>
              <a:rPr lang="de-DE" sz="1800" dirty="0"/>
              <a:t> (Übernachtung + Frühstück)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Wendet euch bei Fragen einfach an Herrn </a:t>
            </a:r>
            <a:r>
              <a:rPr lang="de-DE" sz="1800" dirty="0" err="1"/>
              <a:t>Bonanati</a:t>
            </a:r>
            <a:r>
              <a:rPr lang="de-DE" sz="1800" dirty="0"/>
              <a:t> oder Herrn Busse.</a:t>
            </a:r>
            <a:br>
              <a:rPr lang="de-DE" sz="1800" dirty="0"/>
            </a:br>
            <a:endParaRPr lang="de-DE" sz="18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7E8891B-25DB-0A49-8F8C-FFF00914F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146569"/>
            <a:ext cx="9413732" cy="3914130"/>
          </a:xfrm>
        </p:spPr>
      </p:pic>
    </p:spTree>
    <p:extLst>
      <p:ext uri="{BB962C8B-B14F-4D97-AF65-F5344CB8AC3E}">
        <p14:creationId xmlns:p14="http://schemas.microsoft.com/office/powerpoint/2010/main" val="3460048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Breitbild</PresentationFormat>
  <Paragraphs>39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PowerPoint-Präsentation</vt:lpstr>
      <vt:lpstr>Preußens Macht</vt:lpstr>
      <vt:lpstr>Das Berlin der Kaiserzeit</vt:lpstr>
      <vt:lpstr>Berlin in den  20er Jahren</vt:lpstr>
      <vt:lpstr>Das Berlin der NS-Zeit</vt:lpstr>
      <vt:lpstr>Das geteilte Berlin</vt:lpstr>
      <vt:lpstr>Das Berlin der Gegenwart</vt:lpstr>
      <vt:lpstr>Die Studienfahrt findet in der zweiten Schulwoche 2020 statt.  Voraussichtliche Dauer: 7 Tage Kosten: ca. 300 € Unterkunft in einem Hostel (Übernachtung + Frühstück)  Wendet euch bei Fragen einfach an Herrn Bonanati oder Herrn Busse.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stefan</cp:lastModifiedBy>
  <cp:revision>8</cp:revision>
  <dcterms:created xsi:type="dcterms:W3CDTF">2019-10-19T09:00:52Z</dcterms:created>
  <dcterms:modified xsi:type="dcterms:W3CDTF">2019-10-21T15:22:27Z</dcterms:modified>
</cp:coreProperties>
</file>